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245" r:id="rId3"/>
    <p:sldId id="1290" r:id="rId4"/>
    <p:sldId id="1291" r:id="rId5"/>
    <p:sldId id="1292" r:id="rId6"/>
    <p:sldId id="1293" r:id="rId7"/>
    <p:sldId id="1270" r:id="rId8"/>
    <p:sldId id="1294" r:id="rId9"/>
    <p:sldId id="1295" r:id="rId10"/>
    <p:sldId id="1268" r:id="rId11"/>
    <p:sldId id="12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重难题型答题技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巧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非选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择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三、怎么做类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关注社会 崇尚法治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年春节档某热映电影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聚焦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正当防卫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这一法条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电影片名取自刑法第二十条规定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讲述了基层青年检察官顶住重重阻力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追根溯源还原案件真相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守护公平正义底线的故事。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是让坏人犯罪的成本更高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而不是让好人出手的代价更大。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法不能向不法让步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我们办的不是案子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而是别人的人生。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以上电影台词引起了司法机关工作人员及广大观众的深深共鸣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不同的社会群体纷纷展开讨论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维护社会公平正义，每一个人都不能缺席。请列举两个例子，说明在生活中你会怎样维护公平正义。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93986"/>
            <a:ext cx="11485848" cy="480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一：在社区中，如果发现物业对于某些居民的合理诉求置之不理，导致服务不公平，我会积极收集相关证据和信息，向物业管理层反映情况，并提出合理的改进建议。如果物业仍不改进，我会联合其他受影响的居民，通过合法的途径，如向社区管理部门投诉或建议组织召开业主大会，来维护居民的合法权益，确保物业服务的公平公正。 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二：在学校里，假如有同学因为家庭背景或其他原因受到不公正的对待，如在评选优秀学生或者分配学习资源时被忽视，我会主动站出来，向老师和学校管理部门反映真实情况，提供客观的评价和建议，使每个同学都能在公平的环境中学习和成长。同时，在日常的学习和活动中，我也会平等对待每一位同学，不歧视、不偏袒，积极营造公平正义的校园氛围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题型剖析.eps" descr="id:214749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196752"/>
            <a:ext cx="1562100" cy="34417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这类题要求学生联系实际生活、灵活运用教材知识。设问常以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提出合理建议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等形式呈现。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苏中考常考问法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580437"/>
              </p:ext>
            </p:extLst>
          </p:nvPr>
        </p:nvGraphicFramePr>
        <p:xfrm>
          <a:off x="406575" y="3394680"/>
          <a:ext cx="1137726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672459">
                  <a:extLst>
                    <a:ext uri="{9D8B030D-6E8A-4147-A177-3AD203B41FA5}">
                      <a16:colId xmlns:a16="http://schemas.microsoft.com/office/drawing/2014/main" val="1249365824"/>
                    </a:ext>
                  </a:extLst>
                </a:gridCol>
                <a:gridCol w="7704805">
                  <a:extLst>
                    <a:ext uri="{9D8B030D-6E8A-4147-A177-3AD203B41FA5}">
                      <a16:colId xmlns:a16="http://schemas.microsoft.com/office/drawing/2014/main" val="32968073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484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扬州中考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绽放生命之花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相关知识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简述新时代青年是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如何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绽放生命精彩的。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565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连云港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中考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图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对你未来的职业规划有何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启示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361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解题思路.eps" descr="id:214749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71124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00491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第一步，审设问与材料。明确存在什么问题及存在问题的原因。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，联系教材。依据设问和材料，明确主体是个人还是集体、社会、国家等，联系对应的教材知识。主体为国家，可从政治、经济、文化、社会或生态等角度出发；主体为个人，可从法律、道德或心理等角度出发。注意要从多角度思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最后，组织答案。依据分值，分点作答。注意规范作答，使用学科术语。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典例精析.eps" descr="id:2147498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13110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6101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）梦想，炽热饱满；青春，光彩照人。某校九年级（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）班举行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做自己追梦路上的主角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主题班会，同学们进行了分享与交流。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榜样引领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中国农业大学科技小院团队志存高远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在服务乡村振兴中治学问、解民困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磴口县三北治沙青年突击队代代接力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让沙害变沙利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实现绿富同兴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鹏城实验室团队不辱使命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攻克中国算力网建设核心技术难关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年度中国青年五四奖章获奖集体身上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我们看到了新时代青年绽放的生命精彩。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绽放生命之花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相关知识，简述新时代青年是如何绽放生命精彩的。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8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434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需要运用让生命充盈的路径、在平凡中创造伟大的有关知识，从做法类试题的角度进行作答。审材料，磴口县三北治沙突击队的青年代代接力，让沙害变沙利，实现绿富同兴，可联系伟大在于创造和贡献。一个人的伟大，在于他能够运用自身的品德、才智和劳动，创造出比自己有限的生命更长久的、不平凡的社会价值；新时代青年在服务乡村振兴中治学问、解民困，可联系面对生活的艰难考验，不放弃、不懈怠，为家庭的美好和社会的发展贡献自己的力量，用认真、勤劳、善良、坚持、责任、勇敢书写自己的生命价值；鹏城实验室青年团队不辱使命，攻克中国算力网建设核心技术难关，可联系当我们将个体生命和他人的、集体的、民族的、国家的甚至人类的命运联系在一起时，生命便会从平凡中闪耀出伟大；科技小院团队、磴口县三北治沙突击队以及鹏城实验室的成员热爱学习、乐于实践，可联系敞开自己的胸怀，不断尝试与他人、与社会、与自然建立联系时，生命中的道德体验就会不断丰富，对生命的感受力、理解力就会不断增强，真正绽放出了生命精彩。最后整合信息，组织答案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65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参考答案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在于创造和贡献。一个人的伟大，在于他能够运用自身的品德、才智和劳动，创造出比自己有限的生命更长久的、不平凡的社会价值。磴口县三北治沙突击队的青年代代接力，让沙害变沙利，实现绿富同兴。他们为我们留下宝贵的物质财富和精神财富，影响着一代又一代的人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生活的艰难考验，新时代青年不放弃、不懈怠，为家庭的美好和社会的发展贡献自己的力量的同时，志存高远，在服务乡村振兴中治学问、解民困，用认真、勤劳、善良、坚持、责任、勇敢书写自己的生命价值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将个体生命和他人的、集体的、民族的、国家的甚至人类的命运联系在一起时，生命便会从平凡中闪耀出伟大。鹏城实验室青年团队不辱使命，攻克了中国算力网建设核心技术难关，将他们个人的命运与国家命运紧密联系起来，成为了自己追梦路上的主角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新时代青年，科技小院团队、磴口县三北治沙突击队以及鹏城实验室的成员热爱学习、乐于实践，在探索中扩展生活的阅历，让生命充满色彩与活力。他们敞开自己的胸怀，不断尝试与他人、与社会、与自然建立联系时，生命中的道德体验就会不断丰富，对生命的感受力、理解力就会不断增强，真正绽放出了生命的精彩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7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3提分优练DF.eps" descr="id:214749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84" y="888468"/>
            <a:ext cx="8335645" cy="39179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无锡滨湖区二模节选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智慧分辨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情感浸润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近年来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一些老年人痴迷于在媒介平台看养生直播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购买大量的三无保健品。这些养生直播间瞄准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触网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中老年人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抓住他们的心理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对产品功效大肆夸大。不少中老年人一步步迈入了预设的陷阱。据调查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购买假冒保健品的很多老人都是独居老人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子女工作忙、和老人沟通少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这些推销员就趁虚而入。养生直播变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坑老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工具的乱象必须彻底整治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不能让养生直播变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坑老凶器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请你为整治养生直播乱象提出几条具体的措施。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设问主体为公民，需要运用建设法治政府的要求、依法治国和以德治国相结合的有关知识，从措施类试题的角度进行作答。审材料，一些老年人在养生直播间被瞄准推销，购买了大量三无保健品，养生直播变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坑老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工具的乱象必须彻底整治，不能让养生直播变成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坑老凶器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联系发挥政府的监管作用、建立有效的投诉和举报机制、向中老年人普及网络知识和防骗技巧、加大执法力度；据调查，购买假冒保健品的很多老人都是独居老人，子女工作忙、和老人沟通少，这些推销员就趁虚而入，可联系子女应与父母多沟通。最后整合信息，组织答案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5485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发挥政府的监管作用，对直播带货人员进行严格审查。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建立有效的投诉和举报机制，对违规行为进行及时处理。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通过举办讲座、发放资料等形式，向中老年人普及网络知识和防骗技巧。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政府部门加大执法力度，对于违法行为依法予以处罚。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子女应与父母多沟通，多关心父母。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87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2253</Words>
  <Application>Microsoft Office PowerPoint</Application>
  <PresentationFormat>自定义</PresentationFormat>
  <Paragraphs>33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609</cp:revision>
  <dcterms:created xsi:type="dcterms:W3CDTF">2020-11-06T05:24:00Z</dcterms:created>
  <dcterms:modified xsi:type="dcterms:W3CDTF">2025-11-15T14:30:43Z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